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60" r:id="rId4"/>
    <p:sldId id="261" r:id="rId5"/>
    <p:sldId id="262" r:id="rId6"/>
    <p:sldId id="263" r:id="rId7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6187" autoAdjust="0"/>
  </p:normalViewPr>
  <p:slideViewPr>
    <p:cSldViewPr snapToGrid="0">
      <p:cViewPr varScale="1">
        <p:scale>
          <a:sx n="76" d="100"/>
          <a:sy n="76" d="100"/>
        </p:scale>
        <p:origin x="12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400" cy="49688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688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247C11E5-EEB0-4C3F-A25B-47FDD2FACAF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6" rIns="91430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9"/>
            <a:ext cx="5438775" cy="3908425"/>
          </a:xfrm>
          <a:prstGeom prst="rect">
            <a:avLst/>
          </a:prstGeom>
        </p:spPr>
        <p:txBody>
          <a:bodyPr vert="horz" lIns="91430" tIns="45716" rIns="91430" bIns="45716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9750"/>
            <a:ext cx="2946400" cy="496888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619DE077-CA53-4F45-BB10-ECEAB41ABB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420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75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6973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5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2474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35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8841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52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163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1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533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682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0937-172E-4DF6-969F-05A95350F16A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169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1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39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496276" cy="828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46719" y="1323638"/>
            <a:ext cx="5422769" cy="59093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          1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756" y="1664494"/>
            <a:ext cx="3343210" cy="4673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99787" y="6195696"/>
            <a:ext cx="3962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500" b="1" dirty="0"/>
              <a:t>[</a:t>
            </a:r>
            <a:r>
              <a:rPr lang="ko-KR" altLang="en-US" sz="1500" b="1" dirty="0" smtClean="0"/>
              <a:t>비대면 계좌개설하기</a:t>
            </a:r>
            <a:r>
              <a:rPr lang="en-US" altLang="ko-KR" sz="1500" b="1" dirty="0" smtClean="0"/>
              <a:t>]</a:t>
            </a:r>
            <a:endParaRPr lang="en-US" altLang="ko-KR" sz="1500" b="1" dirty="0"/>
          </a:p>
          <a:p>
            <a:pPr algn="r"/>
            <a:r>
              <a:rPr lang="en-US" altLang="ko-KR" sz="1500" b="1" dirty="0" smtClean="0"/>
              <a:t>[</a:t>
            </a:r>
            <a:r>
              <a:rPr lang="ko-KR" altLang="en-US" sz="1500" b="1" dirty="0" smtClean="0"/>
              <a:t>학생증 </a:t>
            </a:r>
            <a:r>
              <a:rPr lang="ko-KR" altLang="en-US" sz="1500" b="1" dirty="0" err="1" smtClean="0"/>
              <a:t>발급안내</a:t>
            </a:r>
            <a:r>
              <a:rPr lang="ko-KR" altLang="en-US" sz="1500" b="1" dirty="0" smtClean="0"/>
              <a:t> 공지사항 </a:t>
            </a:r>
            <a:r>
              <a:rPr lang="en-US" altLang="ko-KR" sz="1500" b="1" dirty="0" smtClean="0"/>
              <a:t>1</a:t>
            </a:r>
            <a:r>
              <a:rPr lang="ko-KR" altLang="en-US" sz="1500" b="1" dirty="0" smtClean="0"/>
              <a:t>단계 </a:t>
            </a:r>
            <a:r>
              <a:rPr lang="en-US" altLang="ko-KR" sz="1500" b="1" dirty="0" smtClean="0"/>
              <a:t>QR</a:t>
            </a:r>
            <a:r>
              <a:rPr lang="ko-KR" altLang="en-US" sz="1500" b="1" dirty="0" smtClean="0"/>
              <a:t>코드</a:t>
            </a:r>
            <a:r>
              <a:rPr lang="en-US" altLang="ko-KR" sz="1500" b="1" dirty="0" smtClean="0"/>
              <a:t>]</a:t>
            </a:r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080227" y="452269"/>
            <a:ext cx="1269738" cy="5756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026775" y="450816"/>
            <a:ext cx="1269738" cy="5756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518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581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81300" y="3290862"/>
            <a:ext cx="1752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우송정보대학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81300" y="2687153"/>
            <a:ext cx="12192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413000" y="5125430"/>
            <a:ext cx="2489200" cy="3231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500" dirty="0" err="1" smtClean="0"/>
              <a:t>영업점명</a:t>
            </a:r>
            <a:r>
              <a:rPr lang="ko-KR" altLang="en-US" sz="1500" dirty="0" smtClean="0"/>
              <a:t> 대전역전지점</a:t>
            </a:r>
            <a:endParaRPr lang="ko-KR" altLang="en-US" sz="1500" dirty="0"/>
          </a:p>
        </p:txBody>
      </p:sp>
      <p:sp>
        <p:nvSpPr>
          <p:cNvPr id="11" name="TextBox 10"/>
          <p:cNvSpPr txBox="1"/>
          <p:nvPr/>
        </p:nvSpPr>
        <p:spPr>
          <a:xfrm>
            <a:off x="10922262" y="365125"/>
            <a:ext cx="1269738" cy="5756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077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496276" cy="76152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09900" y="2888665"/>
            <a:ext cx="15621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우송정보대학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511800" y="4069121"/>
            <a:ext cx="22479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647-123456-78907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191125" y="5257066"/>
            <a:ext cx="288925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대전역전</a:t>
            </a:r>
            <a:r>
              <a:rPr lang="ko-KR" altLang="en-US" dirty="0" smtClean="0"/>
              <a:t> 계좌 </a:t>
            </a:r>
            <a:r>
              <a:rPr lang="en-US" altLang="ko-KR" dirty="0" smtClean="0"/>
              <a:t>647</a:t>
            </a:r>
            <a:r>
              <a:rPr lang="ko-KR" altLang="en-US" dirty="0" err="1" smtClean="0"/>
              <a:t>로시작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7829329" y="2225159"/>
            <a:ext cx="2178271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ko-KR" dirty="0" smtClean="0"/>
              <a:t>647-123456-78907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1105366" y="507762"/>
            <a:ext cx="13080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6176963"/>
            <a:ext cx="3376245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300" b="1" dirty="0" smtClean="0"/>
              <a:t>[</a:t>
            </a:r>
            <a:r>
              <a:rPr lang="ko-KR" altLang="en-US" sz="1300" b="1" dirty="0" smtClean="0"/>
              <a:t>학생증 </a:t>
            </a:r>
            <a:r>
              <a:rPr lang="ko-KR" altLang="en-US" sz="1300" b="1" dirty="0" err="1"/>
              <a:t>발급안내</a:t>
            </a:r>
            <a:r>
              <a:rPr lang="ko-KR" altLang="en-US" sz="1300" b="1" dirty="0"/>
              <a:t> 공지사항 </a:t>
            </a:r>
            <a:r>
              <a:rPr lang="en-US" altLang="ko-KR" sz="1300" b="1" dirty="0" smtClean="0"/>
              <a:t>2</a:t>
            </a:r>
            <a:r>
              <a:rPr lang="ko-KR" altLang="en-US" sz="1300" b="1" dirty="0" smtClean="0"/>
              <a:t>단계 </a:t>
            </a:r>
            <a:r>
              <a:rPr lang="en-US" altLang="ko-KR" sz="1300" b="1" dirty="0"/>
              <a:t>QR</a:t>
            </a:r>
            <a:r>
              <a:rPr lang="ko-KR" altLang="en-US" sz="1300" b="1" dirty="0" smtClean="0"/>
              <a:t>코드</a:t>
            </a:r>
            <a:r>
              <a:rPr lang="en-US" altLang="ko-KR" sz="1300" b="1" dirty="0" smtClean="0"/>
              <a:t>]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50440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138" y="-149049"/>
            <a:ext cx="12496276" cy="891204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077319" y="3890276"/>
            <a:ext cx="2114681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하나은행</a:t>
            </a:r>
            <a:r>
              <a:rPr lang="en-US" altLang="ko-KR" sz="1200" dirty="0" smtClean="0"/>
              <a:t>647-123456-78907</a:t>
            </a:r>
            <a:endParaRPr lang="ko-KR" alt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1036039" y="423968"/>
            <a:ext cx="13080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005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496276" cy="934491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352567" y="3724295"/>
            <a:ext cx="2330933" cy="27699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ko-KR" altLang="en-US" sz="1200" dirty="0" smtClean="0"/>
              <a:t>우송정보대학 </a:t>
            </a:r>
            <a:r>
              <a:rPr lang="ko-KR" altLang="en-US" sz="1200" dirty="0" smtClean="0"/>
              <a:t>학생증체크카드</a:t>
            </a:r>
            <a:endParaRPr lang="ko-KR" altLang="en-US" sz="1200" dirty="0"/>
          </a:p>
        </p:txBody>
      </p:sp>
      <p:sp>
        <p:nvSpPr>
          <p:cNvPr id="6" name="직사각형 5"/>
          <p:cNvSpPr/>
          <p:nvPr/>
        </p:nvSpPr>
        <p:spPr>
          <a:xfrm>
            <a:off x="749300" y="4392027"/>
            <a:ext cx="156966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ko-KR" altLang="en-US" dirty="0" smtClean="0"/>
              <a:t>대전역전지점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985501" y="658574"/>
            <a:ext cx="13080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585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40</Words>
  <Application>Microsoft Office PowerPoint</Application>
  <PresentationFormat>와이드스크린</PresentationFormat>
  <Paragraphs>32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25</cp:revision>
  <cp:lastPrinted>2022-02-16T05:28:45Z</cp:lastPrinted>
  <dcterms:created xsi:type="dcterms:W3CDTF">2022-02-15T06:48:12Z</dcterms:created>
  <dcterms:modified xsi:type="dcterms:W3CDTF">2022-02-16T06:35:35Z</dcterms:modified>
</cp:coreProperties>
</file>