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10691813" cy="7559675"/>
  <p:notesSz cx="6735763" cy="9866313"/>
  <p:defaultTextStyle>
    <a:defPPr>
      <a:defRPr lang="ko-KR"/>
    </a:defPPr>
    <a:lvl1pPr marL="0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1pPr>
    <a:lvl2pPr marL="497754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2pPr>
    <a:lvl3pPr marL="995507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3pPr>
    <a:lvl4pPr marL="1493261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4pPr>
    <a:lvl5pPr marL="1991015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5pPr>
    <a:lvl6pPr marL="2488768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6pPr>
    <a:lvl7pPr marL="2986522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7pPr>
    <a:lvl8pPr marL="3484275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8pPr>
    <a:lvl9pPr marL="3982029" algn="l" defTabSz="995507" rtl="0" eaLnBrk="1" latinLnBrk="1" hangingPunct="1">
      <a:defRPr sz="196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498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186260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53541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7240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11516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71369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1645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5248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51277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96331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637960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1380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CD6A63-476D-48E5-BD0C-6058E77F0B9C}" type="datetimeFigureOut">
              <a:rPr lang="ko-KR" altLang="en-US" smtClean="0"/>
              <a:t>2021-04-22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2BF0F3-903C-42F3-9372-E321AEE9720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1032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007943" rtl="0" eaLnBrk="1" latinLnBrk="1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1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1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1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그림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0706043" cy="7559674"/>
          </a:xfrm>
          <a:prstGeom prst="rect">
            <a:avLst/>
          </a:prstGeom>
        </p:spPr>
      </p:pic>
      <p:sp>
        <p:nvSpPr>
          <p:cNvPr id="7" name="직사각형 6"/>
          <p:cNvSpPr/>
          <p:nvPr/>
        </p:nvSpPr>
        <p:spPr>
          <a:xfrm>
            <a:off x="14230" y="1"/>
            <a:ext cx="10691813" cy="7559674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83" y="3561"/>
            <a:ext cx="4612630" cy="541616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347" y="4489"/>
            <a:ext cx="1819918" cy="541616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9" name="타원 8"/>
          <p:cNvSpPr/>
          <p:nvPr/>
        </p:nvSpPr>
        <p:spPr>
          <a:xfrm>
            <a:off x="396231" y="1531027"/>
            <a:ext cx="1672598" cy="1250345"/>
          </a:xfrm>
          <a:prstGeom prst="ellipse">
            <a:avLst/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95" smtClean="0">
                <a:solidFill>
                  <a:schemeClr val="tx1"/>
                </a:solidFill>
              </a:rPr>
              <a:t>1. 3D</a:t>
            </a:r>
            <a:r>
              <a:rPr lang="ko-KR" altLang="en-US" sz="1295" smtClean="0">
                <a:solidFill>
                  <a:schemeClr val="tx1"/>
                </a:solidFill>
              </a:rPr>
              <a:t>프린터필라멘트 교체법</a:t>
            </a:r>
            <a:endParaRPr lang="ko-KR" altLang="en-US" sz="1295" dirty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8366682" y="1531025"/>
            <a:ext cx="1672598" cy="1250345"/>
          </a:xfrm>
          <a:prstGeom prst="ellipse">
            <a:avLst/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95" dirty="0">
                <a:solidFill>
                  <a:schemeClr val="tx1"/>
                </a:solidFill>
              </a:rPr>
              <a:t>4. 3D</a:t>
            </a:r>
            <a:r>
              <a:rPr lang="ko-KR" altLang="en-US" sz="1295" dirty="0">
                <a:solidFill>
                  <a:schemeClr val="tx1"/>
                </a:solidFill>
              </a:rPr>
              <a:t>프린터</a:t>
            </a:r>
            <a:endParaRPr lang="en-US" altLang="ko-KR" sz="1295" dirty="0">
              <a:solidFill>
                <a:schemeClr val="tx1"/>
              </a:solidFill>
            </a:endParaRPr>
          </a:p>
          <a:p>
            <a:pPr algn="ctr"/>
            <a:r>
              <a:rPr lang="ko-KR" altLang="en-US" sz="1295" dirty="0">
                <a:solidFill>
                  <a:schemeClr val="tx1"/>
                </a:solidFill>
              </a:rPr>
              <a:t>내장 메모리를 통한 출력 </a:t>
            </a:r>
            <a:endParaRPr lang="en-US" altLang="ko-KR" sz="1295" dirty="0">
              <a:solidFill>
                <a:schemeClr val="tx1"/>
              </a:solidFill>
            </a:endParaRPr>
          </a:p>
          <a:p>
            <a:pPr algn="ctr"/>
            <a:r>
              <a:rPr lang="ko-KR" altLang="en-US" sz="1295" dirty="0">
                <a:solidFill>
                  <a:schemeClr val="tx1"/>
                </a:solidFill>
              </a:rPr>
              <a:t>방법</a:t>
            </a:r>
          </a:p>
        </p:txBody>
      </p:sp>
      <p:sp>
        <p:nvSpPr>
          <p:cNvPr id="11" name="타원 10"/>
          <p:cNvSpPr/>
          <p:nvPr/>
        </p:nvSpPr>
        <p:spPr>
          <a:xfrm>
            <a:off x="8416030" y="4773212"/>
            <a:ext cx="1672598" cy="1250345"/>
          </a:xfrm>
          <a:prstGeom prst="ellipse">
            <a:avLst/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87" dirty="0">
                <a:solidFill>
                  <a:schemeClr val="tx1"/>
                </a:solidFill>
              </a:rPr>
              <a:t>5. 3D</a:t>
            </a:r>
            <a:r>
              <a:rPr lang="ko-KR" altLang="en-US" sz="1187" dirty="0">
                <a:solidFill>
                  <a:schemeClr val="tx1"/>
                </a:solidFill>
              </a:rPr>
              <a:t>프린터</a:t>
            </a:r>
            <a:endParaRPr lang="en-US" altLang="ko-KR" sz="1187" dirty="0">
              <a:solidFill>
                <a:schemeClr val="tx1"/>
              </a:solidFill>
            </a:endParaRPr>
          </a:p>
          <a:p>
            <a:pPr algn="ctr"/>
            <a:r>
              <a:rPr lang="ko-KR" altLang="en-US" sz="1187" dirty="0">
                <a:solidFill>
                  <a:schemeClr val="tx1"/>
                </a:solidFill>
              </a:rPr>
              <a:t>필라멘트</a:t>
            </a:r>
            <a:endParaRPr lang="en-US" altLang="ko-KR" sz="1187" dirty="0">
              <a:solidFill>
                <a:schemeClr val="tx1"/>
              </a:solidFill>
            </a:endParaRPr>
          </a:p>
          <a:p>
            <a:pPr algn="ctr"/>
            <a:r>
              <a:rPr lang="en-US" altLang="ko-KR" sz="1187" dirty="0" err="1">
                <a:solidFill>
                  <a:schemeClr val="tx1"/>
                </a:solidFill>
              </a:rPr>
              <a:t>Unlonding</a:t>
            </a:r>
            <a:endParaRPr lang="en-US" altLang="ko-KR" sz="1187" dirty="0">
              <a:solidFill>
                <a:schemeClr val="tx1"/>
              </a:solidFill>
            </a:endParaRPr>
          </a:p>
          <a:p>
            <a:pPr algn="ctr"/>
            <a:r>
              <a:rPr lang="en-US" altLang="ko-KR" sz="1187" dirty="0">
                <a:solidFill>
                  <a:schemeClr val="tx1"/>
                </a:solidFill>
              </a:rPr>
              <a:t>(</a:t>
            </a:r>
            <a:r>
              <a:rPr lang="ko-KR" altLang="en-US" sz="1187" dirty="0" err="1">
                <a:solidFill>
                  <a:schemeClr val="tx1"/>
                </a:solidFill>
              </a:rPr>
              <a:t>언로딩</a:t>
            </a:r>
            <a:r>
              <a:rPr lang="en-US" altLang="ko-KR" sz="1187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ko-KR" altLang="en-US" sz="1187" dirty="0">
                <a:solidFill>
                  <a:schemeClr val="tx1"/>
                </a:solidFill>
              </a:rPr>
              <a:t>방법</a:t>
            </a:r>
          </a:p>
        </p:txBody>
      </p:sp>
      <p:sp>
        <p:nvSpPr>
          <p:cNvPr id="12" name="타원 11"/>
          <p:cNvSpPr/>
          <p:nvPr/>
        </p:nvSpPr>
        <p:spPr>
          <a:xfrm>
            <a:off x="3053048" y="1531027"/>
            <a:ext cx="1672598" cy="1250345"/>
          </a:xfrm>
          <a:prstGeom prst="ellipse">
            <a:avLst/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95" dirty="0">
                <a:solidFill>
                  <a:schemeClr val="tx1"/>
                </a:solidFill>
              </a:rPr>
              <a:t>2. 3D</a:t>
            </a:r>
            <a:r>
              <a:rPr lang="ko-KR" altLang="en-US" sz="1295" dirty="0">
                <a:solidFill>
                  <a:schemeClr val="tx1"/>
                </a:solidFill>
              </a:rPr>
              <a:t>프린터 필라멘트 </a:t>
            </a:r>
            <a:r>
              <a:rPr lang="en-US" altLang="ko-KR" sz="1295" dirty="0">
                <a:solidFill>
                  <a:schemeClr val="tx1"/>
                </a:solidFill>
              </a:rPr>
              <a:t>Loading(</a:t>
            </a:r>
            <a:r>
              <a:rPr lang="ko-KR" altLang="en-US" sz="1295" dirty="0">
                <a:solidFill>
                  <a:schemeClr val="tx1"/>
                </a:solidFill>
              </a:rPr>
              <a:t>로딩</a:t>
            </a:r>
            <a:r>
              <a:rPr lang="en-US" altLang="ko-KR" sz="1295" dirty="0">
                <a:solidFill>
                  <a:schemeClr val="tx1"/>
                </a:solidFill>
              </a:rPr>
              <a:t>) </a:t>
            </a:r>
            <a:r>
              <a:rPr lang="ko-KR" altLang="en-US" sz="1295" dirty="0">
                <a:solidFill>
                  <a:schemeClr val="tx1"/>
                </a:solidFill>
              </a:rPr>
              <a:t>방법</a:t>
            </a:r>
          </a:p>
        </p:txBody>
      </p:sp>
      <p:sp>
        <p:nvSpPr>
          <p:cNvPr id="13" name="타원 12"/>
          <p:cNvSpPr/>
          <p:nvPr/>
        </p:nvSpPr>
        <p:spPr>
          <a:xfrm>
            <a:off x="5709865" y="1531027"/>
            <a:ext cx="1672598" cy="1250345"/>
          </a:xfrm>
          <a:prstGeom prst="ellipse">
            <a:avLst/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95" dirty="0">
                <a:solidFill>
                  <a:schemeClr val="tx1"/>
                </a:solidFill>
              </a:rPr>
              <a:t>3. 3D</a:t>
            </a:r>
            <a:r>
              <a:rPr lang="ko-KR" altLang="en-US" sz="1295" dirty="0">
                <a:solidFill>
                  <a:schemeClr val="tx1"/>
                </a:solidFill>
              </a:rPr>
              <a:t>프린터 </a:t>
            </a:r>
            <a:r>
              <a:rPr lang="en-US" altLang="ko-KR" sz="1295" dirty="0">
                <a:solidFill>
                  <a:schemeClr val="tx1"/>
                </a:solidFill>
              </a:rPr>
              <a:t>USB</a:t>
            </a:r>
            <a:r>
              <a:rPr lang="ko-KR" altLang="en-US" sz="1295" dirty="0">
                <a:solidFill>
                  <a:schemeClr val="tx1"/>
                </a:solidFill>
              </a:rPr>
              <a:t>를 통한 출력 방법</a:t>
            </a: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3067" y="2650365"/>
            <a:ext cx="1223631" cy="997438"/>
          </a:xfrm>
          <a:prstGeom prst="rect">
            <a:avLst/>
          </a:prstGeom>
        </p:spPr>
      </p:pic>
      <p:cxnSp>
        <p:nvCxnSpPr>
          <p:cNvPr id="15" name="직선 화살표 연결선 14"/>
          <p:cNvCxnSpPr/>
          <p:nvPr/>
        </p:nvCxnSpPr>
        <p:spPr>
          <a:xfrm>
            <a:off x="2151845" y="2156198"/>
            <a:ext cx="84586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6" name="그림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7531" y="2655219"/>
            <a:ext cx="1223632" cy="992584"/>
          </a:xfrm>
          <a:prstGeom prst="rect">
            <a:avLst/>
          </a:prstGeom>
        </p:spPr>
      </p:pic>
      <p:cxnSp>
        <p:nvCxnSpPr>
          <p:cNvPr id="17" name="직선 화살표 연결선 16"/>
          <p:cNvCxnSpPr/>
          <p:nvPr/>
        </p:nvCxnSpPr>
        <p:spPr>
          <a:xfrm>
            <a:off x="4806735" y="2156700"/>
            <a:ext cx="84586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8" name="그림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34348" y="2655220"/>
            <a:ext cx="1223632" cy="995011"/>
          </a:xfrm>
          <a:prstGeom prst="rect">
            <a:avLst/>
          </a:prstGeom>
        </p:spPr>
      </p:pic>
      <p:cxnSp>
        <p:nvCxnSpPr>
          <p:cNvPr id="19" name="직선 화살표 연결선 18"/>
          <p:cNvCxnSpPr/>
          <p:nvPr/>
        </p:nvCxnSpPr>
        <p:spPr>
          <a:xfrm>
            <a:off x="7461625" y="2156198"/>
            <a:ext cx="845863" cy="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0" name="그림 1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91165" y="2655220"/>
            <a:ext cx="1223632" cy="993798"/>
          </a:xfrm>
          <a:prstGeom prst="rect">
            <a:avLst/>
          </a:prstGeom>
        </p:spPr>
      </p:pic>
      <p:pic>
        <p:nvPicPr>
          <p:cNvPr id="22" name="그림 2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40514" y="5897407"/>
            <a:ext cx="1223633" cy="993798"/>
          </a:xfrm>
          <a:prstGeom prst="rect">
            <a:avLst/>
          </a:prstGeom>
        </p:spPr>
      </p:pic>
      <p:cxnSp>
        <p:nvCxnSpPr>
          <p:cNvPr id="23" name="직선 화살표 연결선 22"/>
          <p:cNvCxnSpPr/>
          <p:nvPr/>
        </p:nvCxnSpPr>
        <p:spPr>
          <a:xfrm flipH="1">
            <a:off x="9197398" y="3779655"/>
            <a:ext cx="5582" cy="86291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4" name="타원 23"/>
          <p:cNvSpPr/>
          <p:nvPr/>
        </p:nvSpPr>
        <p:spPr>
          <a:xfrm>
            <a:off x="5709865" y="4773212"/>
            <a:ext cx="1672598" cy="1250345"/>
          </a:xfrm>
          <a:prstGeom prst="ellipse">
            <a:avLst/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95" dirty="0">
                <a:solidFill>
                  <a:schemeClr val="tx1"/>
                </a:solidFill>
              </a:rPr>
              <a:t>6. 3D</a:t>
            </a:r>
            <a:r>
              <a:rPr lang="ko-KR" altLang="en-US" sz="1295" dirty="0">
                <a:solidFill>
                  <a:schemeClr val="tx1"/>
                </a:solidFill>
              </a:rPr>
              <a:t>프린터</a:t>
            </a:r>
            <a:endParaRPr lang="en-US" altLang="ko-KR" sz="1295" dirty="0">
              <a:solidFill>
                <a:schemeClr val="tx1"/>
              </a:solidFill>
            </a:endParaRPr>
          </a:p>
          <a:p>
            <a:pPr algn="ctr"/>
            <a:r>
              <a:rPr lang="en-US" altLang="ko-KR" sz="1295" dirty="0">
                <a:solidFill>
                  <a:schemeClr val="tx1"/>
                </a:solidFill>
              </a:rPr>
              <a:t>Extruder</a:t>
            </a:r>
          </a:p>
          <a:p>
            <a:pPr algn="ctr"/>
            <a:r>
              <a:rPr lang="en-US" altLang="ko-KR" sz="1295" dirty="0">
                <a:solidFill>
                  <a:schemeClr val="tx1"/>
                </a:solidFill>
              </a:rPr>
              <a:t>(</a:t>
            </a:r>
            <a:r>
              <a:rPr lang="ko-KR" altLang="en-US" sz="1295" dirty="0" err="1">
                <a:solidFill>
                  <a:schemeClr val="tx1"/>
                </a:solidFill>
              </a:rPr>
              <a:t>압출기</a:t>
            </a:r>
            <a:r>
              <a:rPr lang="en-US" altLang="ko-KR" sz="1295" dirty="0">
                <a:solidFill>
                  <a:schemeClr val="tx1"/>
                </a:solidFill>
              </a:rPr>
              <a:t>)</a:t>
            </a:r>
          </a:p>
          <a:p>
            <a:pPr algn="ctr"/>
            <a:r>
              <a:rPr lang="ko-KR" altLang="en-US" sz="1295" dirty="0">
                <a:solidFill>
                  <a:schemeClr val="tx1"/>
                </a:solidFill>
              </a:rPr>
              <a:t>분리 및 장착</a:t>
            </a:r>
          </a:p>
        </p:txBody>
      </p:sp>
      <p:cxnSp>
        <p:nvCxnSpPr>
          <p:cNvPr id="25" name="직선 화살표 연결선 24"/>
          <p:cNvCxnSpPr/>
          <p:nvPr/>
        </p:nvCxnSpPr>
        <p:spPr>
          <a:xfrm flipH="1" flipV="1">
            <a:off x="4774995" y="5409144"/>
            <a:ext cx="880091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26" name="그림 2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34349" y="5841767"/>
            <a:ext cx="1225985" cy="997438"/>
          </a:xfrm>
          <a:prstGeom prst="rect">
            <a:avLst/>
          </a:prstGeom>
        </p:spPr>
      </p:pic>
      <p:sp>
        <p:nvSpPr>
          <p:cNvPr id="27" name="타원 26"/>
          <p:cNvSpPr/>
          <p:nvPr/>
        </p:nvSpPr>
        <p:spPr>
          <a:xfrm>
            <a:off x="3053048" y="4783972"/>
            <a:ext cx="1672598" cy="1250345"/>
          </a:xfrm>
          <a:prstGeom prst="ellipse">
            <a:avLst/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95" dirty="0">
                <a:solidFill>
                  <a:schemeClr val="tx1"/>
                </a:solidFill>
              </a:rPr>
              <a:t>7. 3D</a:t>
            </a:r>
            <a:r>
              <a:rPr lang="ko-KR" altLang="en-US" sz="1295" dirty="0">
                <a:solidFill>
                  <a:schemeClr val="tx1"/>
                </a:solidFill>
              </a:rPr>
              <a:t>프린터</a:t>
            </a:r>
            <a:endParaRPr lang="en-US" altLang="ko-KR" sz="1295" dirty="0">
              <a:solidFill>
                <a:schemeClr val="tx1"/>
              </a:solidFill>
            </a:endParaRPr>
          </a:p>
          <a:p>
            <a:pPr algn="ctr"/>
            <a:r>
              <a:rPr lang="ko-KR" altLang="en-US" sz="1295" dirty="0">
                <a:solidFill>
                  <a:schemeClr val="tx1"/>
                </a:solidFill>
              </a:rPr>
              <a:t>간편한 사용</a:t>
            </a:r>
            <a:endParaRPr lang="en-US" altLang="ko-KR" sz="1295" dirty="0">
              <a:solidFill>
                <a:schemeClr val="tx1"/>
              </a:solidFill>
            </a:endParaRPr>
          </a:p>
          <a:p>
            <a:pPr algn="ctr"/>
            <a:r>
              <a:rPr lang="ko-KR" altLang="en-US" sz="1295" dirty="0">
                <a:solidFill>
                  <a:schemeClr val="tx1"/>
                </a:solidFill>
              </a:rPr>
              <a:t>방법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277532" y="5841767"/>
            <a:ext cx="1240286" cy="990822"/>
          </a:xfrm>
          <a:prstGeom prst="rect">
            <a:avLst/>
          </a:prstGeom>
        </p:spPr>
      </p:pic>
      <p:sp>
        <p:nvSpPr>
          <p:cNvPr id="29" name="타원 28"/>
          <p:cNvSpPr/>
          <p:nvPr/>
        </p:nvSpPr>
        <p:spPr>
          <a:xfrm>
            <a:off x="429643" y="4783971"/>
            <a:ext cx="1672598" cy="1250345"/>
          </a:xfrm>
          <a:prstGeom prst="ellipse">
            <a:avLst/>
          </a:prstGeom>
          <a:solidFill>
            <a:schemeClr val="bg1">
              <a:alpha val="63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95" dirty="0">
                <a:solidFill>
                  <a:schemeClr val="tx1"/>
                </a:solidFill>
              </a:rPr>
              <a:t>8. 3D</a:t>
            </a:r>
            <a:r>
              <a:rPr lang="ko-KR" altLang="en-US" sz="1295" dirty="0">
                <a:solidFill>
                  <a:schemeClr val="tx1"/>
                </a:solidFill>
              </a:rPr>
              <a:t>프린터</a:t>
            </a:r>
            <a:endParaRPr lang="en-US" altLang="ko-KR" sz="1295" dirty="0">
              <a:solidFill>
                <a:schemeClr val="tx1"/>
              </a:solidFill>
            </a:endParaRPr>
          </a:p>
          <a:p>
            <a:pPr algn="ctr"/>
            <a:r>
              <a:rPr lang="ko-KR" altLang="en-US" sz="1295" dirty="0">
                <a:solidFill>
                  <a:schemeClr val="tx1"/>
                </a:solidFill>
              </a:rPr>
              <a:t>모델링 기본</a:t>
            </a:r>
            <a:endParaRPr lang="en-US" altLang="ko-KR" sz="1295" dirty="0">
              <a:solidFill>
                <a:schemeClr val="tx1"/>
              </a:solidFill>
            </a:endParaRPr>
          </a:p>
          <a:p>
            <a:pPr algn="ctr"/>
            <a:r>
              <a:rPr lang="ko-KR" altLang="en-US" sz="1295" dirty="0">
                <a:solidFill>
                  <a:schemeClr val="tx1"/>
                </a:solidFill>
              </a:rPr>
              <a:t>사용법</a:t>
            </a:r>
            <a:endParaRPr lang="en-US" altLang="ko-KR" sz="1295" dirty="0">
              <a:solidFill>
                <a:schemeClr val="tx1"/>
              </a:solidFill>
            </a:endParaRPr>
          </a:p>
        </p:txBody>
      </p:sp>
      <p:cxnSp>
        <p:nvCxnSpPr>
          <p:cNvPr id="30" name="직선 화살표 연결선 29"/>
          <p:cNvCxnSpPr/>
          <p:nvPr/>
        </p:nvCxnSpPr>
        <p:spPr>
          <a:xfrm flipH="1" flipV="1">
            <a:off x="2137600" y="5409143"/>
            <a:ext cx="880091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31" name="그림 30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51995" y="5841767"/>
            <a:ext cx="1239629" cy="997438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3148673" y="829257"/>
            <a:ext cx="4394466" cy="4246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2159" dirty="0"/>
              <a:t>3D </a:t>
            </a:r>
            <a:r>
              <a:rPr lang="ko-KR" altLang="en-US" sz="2159" dirty="0"/>
              <a:t>프린터 사용 </a:t>
            </a:r>
            <a:r>
              <a:rPr lang="ko-KR" altLang="en-US" sz="2159" dirty="0" err="1"/>
              <a:t>메뉴얼</a:t>
            </a:r>
            <a:endParaRPr lang="ko-KR" altLang="en-US" sz="2159" dirty="0"/>
          </a:p>
        </p:txBody>
      </p:sp>
      <p:cxnSp>
        <p:nvCxnSpPr>
          <p:cNvPr id="33" name="직선 화살표 연결선 32"/>
          <p:cNvCxnSpPr/>
          <p:nvPr/>
        </p:nvCxnSpPr>
        <p:spPr>
          <a:xfrm flipH="1" flipV="1">
            <a:off x="7461625" y="5409144"/>
            <a:ext cx="880091" cy="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44483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</TotalTime>
  <Words>72</Words>
  <Application>Microsoft Office PowerPoint</Application>
  <PresentationFormat>사용자 지정</PresentationFormat>
  <Paragraphs>22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6" baseType="lpstr">
      <vt:lpstr>맑은 고딕</vt:lpstr>
      <vt:lpstr>Arial</vt:lpstr>
      <vt:lpstr>Calibri</vt:lpstr>
      <vt:lpstr>Calibri Light</vt:lpstr>
      <vt:lpstr>Office 테마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test</cp:lastModifiedBy>
  <cp:revision>5</cp:revision>
  <cp:lastPrinted>2021-04-21T02:11:17Z</cp:lastPrinted>
  <dcterms:created xsi:type="dcterms:W3CDTF">2021-04-21T02:05:14Z</dcterms:created>
  <dcterms:modified xsi:type="dcterms:W3CDTF">2021-04-22T04:58:29Z</dcterms:modified>
</cp:coreProperties>
</file>